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ASSEMBLEIA GERAL ORDINÁRIA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São Paulo, 10 de Outubro de 2013.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07067" y="564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99101"/>
              </p:ext>
            </p:extLst>
          </p:nvPr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8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910364"/>
            <a:ext cx="8596668" cy="330558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Membros Eleitos para o: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90C226"/>
                </a:solidFill>
              </a:rPr>
              <a:t>Conselho</a:t>
            </a:r>
            <a:r>
              <a:rPr lang="pt-BR" dirty="0" smtClean="0"/>
              <a:t> Deliberativo</a:t>
            </a:r>
            <a:br>
              <a:rPr lang="pt-BR" dirty="0" smtClean="0"/>
            </a:br>
            <a:r>
              <a:rPr lang="pt-BR" dirty="0" smtClean="0"/>
              <a:t>Conselho Fiscal</a:t>
            </a:r>
            <a:br>
              <a:rPr lang="pt-BR" dirty="0" smtClean="0"/>
            </a:br>
            <a:r>
              <a:rPr lang="pt-BR" dirty="0" smtClean="0"/>
              <a:t>Diretoria </a:t>
            </a:r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120063"/>
              </p:ext>
            </p:extLst>
          </p:nvPr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5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5246" y="1307639"/>
            <a:ext cx="9806069" cy="53507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CONSELHO DELIBERATIVO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		Augusto Dalçóquio Neto				Transportes Dalçóquio Ltda</a:t>
            </a:r>
          </a:p>
          <a:p>
            <a:pPr marL="0" indent="0">
              <a:buNone/>
            </a:pPr>
            <a:r>
              <a:rPr lang="pt-BR" dirty="0" smtClean="0"/>
              <a:t>			Diogo Stefani Guindani					Henrique Stefani &amp;Cia Ltda</a:t>
            </a:r>
          </a:p>
          <a:p>
            <a:pPr marL="0" indent="0">
              <a:buNone/>
            </a:pPr>
            <a:r>
              <a:rPr lang="pt-BR" dirty="0" smtClean="0"/>
              <a:t>			Sérgio Luís Niemxeski					Transac Transportes Rodoviários Ltda</a:t>
            </a:r>
          </a:p>
          <a:p>
            <a:pPr marL="0" indent="0">
              <a:buNone/>
            </a:pPr>
            <a:r>
              <a:rPr lang="pt-BR" dirty="0" smtClean="0"/>
              <a:t>			</a:t>
            </a:r>
            <a:r>
              <a:rPr lang="pt-BR" dirty="0"/>
              <a:t>J</a:t>
            </a:r>
            <a:r>
              <a:rPr lang="pt-BR" dirty="0" smtClean="0"/>
              <a:t>osé Herculano da Cruz Filho			José Herculano da Cruz e Filhos </a:t>
            </a:r>
            <a:r>
              <a:rPr lang="pt-BR" dirty="0"/>
              <a:t>L</a:t>
            </a:r>
            <a:r>
              <a:rPr lang="pt-BR" dirty="0" smtClean="0"/>
              <a:t>tda</a:t>
            </a:r>
          </a:p>
          <a:p>
            <a:pPr marL="0" indent="0">
              <a:buNone/>
            </a:pPr>
            <a:r>
              <a:rPr lang="pt-BR" dirty="0" smtClean="0"/>
              <a:t>			José Maria Gomes						Quimitrans Transportes Ltda</a:t>
            </a:r>
          </a:p>
          <a:p>
            <a:pPr marL="0" indent="0">
              <a:buNone/>
            </a:pPr>
            <a:r>
              <a:rPr lang="pt-BR" dirty="0" smtClean="0"/>
              <a:t>			Luiz Carlos Arnosti						Arnosti Transportes Ltda</a:t>
            </a:r>
          </a:p>
          <a:p>
            <a:pPr marL="0" indent="0">
              <a:buNone/>
            </a:pPr>
            <a:r>
              <a:rPr lang="pt-BR" dirty="0" smtClean="0"/>
              <a:t>			Paulo de Tarso Martins Gomes			Transportes Dalçóquio Ltda</a:t>
            </a:r>
          </a:p>
          <a:p>
            <a:pPr marL="0" indent="0">
              <a:buNone/>
            </a:pPr>
            <a:r>
              <a:rPr lang="pt-BR" dirty="0" smtClean="0"/>
              <a:t>			Paulo Ricardo Ossani					Transportes Cavalinho Ltda</a:t>
            </a:r>
          </a:p>
          <a:p>
            <a:pPr marL="0" indent="0">
              <a:buNone/>
            </a:pPr>
            <a:r>
              <a:rPr lang="pt-BR" dirty="0" smtClean="0"/>
              <a:t>			Ricardo A. Nucci						Tropical Transportes Ipiranga Ltda</a:t>
            </a:r>
          </a:p>
          <a:p>
            <a:pPr marL="0" indent="0">
              <a:buNone/>
            </a:pPr>
            <a:r>
              <a:rPr lang="pt-BR" dirty="0" smtClean="0"/>
              <a:t>			Sérgio Luiz Pedrosa					Transpedrosa S/A</a:t>
            </a:r>
          </a:p>
          <a:p>
            <a:pPr marL="0" indent="0">
              <a:buNone/>
            </a:pPr>
            <a:r>
              <a:rPr lang="pt-BR" dirty="0" smtClean="0"/>
              <a:t>			Sérgio Maggi Júnior					Gafor S/A</a:t>
            </a:r>
          </a:p>
          <a:p>
            <a:pPr marL="0" indent="0">
              <a:buNone/>
            </a:pPr>
            <a:r>
              <a:rPr lang="pt-BR" dirty="0" smtClean="0"/>
              <a:t>			Franco Odorici						Trelsa Transp.Especializado Líquidos S/A</a:t>
            </a:r>
          </a:p>
          <a:p>
            <a:pPr marL="0" indent="0">
              <a:buNone/>
            </a:pPr>
            <a:r>
              <a:rPr lang="pt-BR" dirty="0" smtClean="0"/>
              <a:t>			Heber Spina Borlenghi					Cesari Emp. Multim. Movim Materiais Ltda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81996"/>
              </p:ext>
            </p:extLst>
          </p:nvPr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088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934427"/>
              </p:ext>
            </p:extLst>
          </p:nvPr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-5246" y="1307639"/>
            <a:ext cx="9806069" cy="37537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CONSELHO FISCAL</a:t>
            </a:r>
          </a:p>
          <a:p>
            <a:pPr marL="0" indent="0" algn="ctr">
              <a:buFont typeface="Wingdings 3" charset="2"/>
              <a:buNone/>
            </a:pPr>
            <a:endParaRPr lang="pt-BR" dirty="0" smtClean="0"/>
          </a:p>
          <a:p>
            <a:pPr marL="0" indent="0">
              <a:buFont typeface="Wingdings 3" charset="2"/>
              <a:buNone/>
            </a:pPr>
            <a:r>
              <a:rPr lang="pt-BR" dirty="0" smtClean="0"/>
              <a:t>				Armando Massao Abe			Transkompa Ltda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	</a:t>
            </a:r>
            <a:r>
              <a:rPr lang="pt-BR" dirty="0" smtClean="0"/>
              <a:t>			Eliane Massari				Transportes Borgo Ltda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	</a:t>
            </a:r>
            <a:r>
              <a:rPr lang="pt-BR" dirty="0" smtClean="0"/>
              <a:t>			Walter Lopes de Almeida		Tquim Transportes Ltda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	</a:t>
            </a:r>
            <a:r>
              <a:rPr lang="pt-BR" dirty="0" smtClean="0"/>
              <a:t>			David José Pedalini			Trelsa Transp.Especializados líquidos S/A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	</a:t>
            </a:r>
            <a:r>
              <a:rPr lang="pt-BR" dirty="0" smtClean="0"/>
              <a:t>			Leonardo Trindade Sprocatti	Videira Transportes Rodoviários Ltda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	</a:t>
            </a:r>
            <a:r>
              <a:rPr lang="pt-BR" dirty="0" smtClean="0"/>
              <a:t>			Celso Siqueira				Coop.Transp.Cargas Quim.Corrosivas Mauá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33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/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329608" y="1307639"/>
            <a:ext cx="10166677" cy="53507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pt-BR" b="1" dirty="0" smtClean="0">
                <a:solidFill>
                  <a:srgbClr val="90C2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                                                     DIRETORIA</a:t>
            </a:r>
            <a:endParaRPr lang="pt-BR" dirty="0" smtClean="0"/>
          </a:p>
          <a:p>
            <a:pPr marL="0" indent="0">
              <a:buFont typeface="Wingdings 3" charset="2"/>
              <a:buNone/>
            </a:pPr>
            <a:r>
              <a:rPr lang="pt-BR" dirty="0" smtClean="0"/>
              <a:t>	</a:t>
            </a:r>
            <a:endParaRPr lang="pt-BR" dirty="0"/>
          </a:p>
          <a:p>
            <a:pPr marL="0" indent="0">
              <a:buFont typeface="Wingdings 3" charset="2"/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sz="1600" dirty="0" smtClean="0"/>
              <a:t>PRESIDENTE						Paulo de Tarso M. Gomes		Transp.Dalçóquio 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VICE-PRESIDENTE					José Maria Gomes			Quimitrans Transp. 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TESOUREIRO				Cláudio Borelli				Transportes Borelli 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QUÍMICO/PETROQUÍMICO	Benedito Telles Santos		Concórdia Transp.Rodov.Ltda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COMBUSTÍVEIS			Oswaldo V. Caixeta Júnior	Transac Transp.Rodov.Ltda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GÁS					Atílio Contatto Júnior		Transportadora Contatto Ltda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INSTITUCIONAL			Hélio José Branco de Matias	Getel Transportes S/A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TÉCNICO					Sérgio Sukadolnick			Cesari Emp.Mult.Mov.Materiais</a:t>
            </a:r>
          </a:p>
          <a:p>
            <a:pPr marL="0" indent="0">
              <a:buFont typeface="Wingdings 3" charset="2"/>
              <a:buNone/>
            </a:pPr>
            <a:r>
              <a:rPr lang="pt-BR" sz="1600" dirty="0" smtClean="0"/>
              <a:t>   DIRETOR PROD.PERIG. EMBALADOS 	Ademar D. Pilecco  			Luft Transp.Rodov.Ltda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0465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124" y="1910364"/>
            <a:ext cx="8596668" cy="330558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Mandato de 3 (três) anos: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de 01 de Janeiro de 2014</a:t>
            </a:r>
            <a:br>
              <a:rPr lang="pt-BR" dirty="0" smtClean="0"/>
            </a:br>
            <a:r>
              <a:rPr lang="pt-BR" dirty="0" smtClean="0"/>
              <a:t>à 31 de Dezembro de 2016</a:t>
            </a:r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364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124" y="1910364"/>
            <a:ext cx="8596668" cy="330558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Missão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>“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 representante do segmento, sendo voz, visão e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ouvidos dos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ransportadores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Produtos Perigosos</a:t>
            </a:r>
            <a:r>
              <a:rPr lang="pt-BR" b="1" dirty="0" smtClean="0"/>
              <a:t>”</a:t>
            </a:r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1507067" y="564688"/>
          <a:ext cx="4219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r:id="rId3" imgW="6455880" imgH="1234080" progId="CorelDRAW.Graphic.11">
                  <p:embed/>
                </p:oleObj>
              </mc:Choice>
              <mc:Fallback>
                <p:oleObj r:id="rId3" imgW="6455880" imgH="123408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067" y="564688"/>
                        <a:ext cx="4219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2" name="Objeto 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82" b="-1434"/>
          <a:stretch>
            <a:fillRect/>
          </a:stretch>
        </p:blipFill>
        <p:spPr bwMode="auto">
          <a:xfrm>
            <a:off x="2052510" y="6160872"/>
            <a:ext cx="56197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7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29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CorelDRAW.Graphic.11</vt:lpstr>
      <vt:lpstr>ASSEMBLEIA GERAL ORDINÁRIA</vt:lpstr>
      <vt:lpstr>Membros Eleitos para o:  Conselho Deliberativo Conselho Fiscal Diretoria </vt:lpstr>
      <vt:lpstr>Apresentação do PowerPoint</vt:lpstr>
      <vt:lpstr>Apresentação do PowerPoint</vt:lpstr>
      <vt:lpstr>Apresentação do PowerPoint</vt:lpstr>
      <vt:lpstr>Mandato de 3 (três) anos:  de 01 de Janeiro de 2014 à 31 de Dezembro de 2016</vt:lpstr>
      <vt:lpstr>Missão: “Ser o melhor representante do segmento, sendo voz, visão e ouvidos dos Transportadores de Produtos Perigosos”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dos Anjos</dc:creator>
  <cp:lastModifiedBy>Maria dos Anjos</cp:lastModifiedBy>
  <cp:revision>17</cp:revision>
  <dcterms:created xsi:type="dcterms:W3CDTF">2013-10-30T12:32:00Z</dcterms:created>
  <dcterms:modified xsi:type="dcterms:W3CDTF">2013-10-30T13:54:36Z</dcterms:modified>
</cp:coreProperties>
</file>